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55181-C56A-48D7-A770-35F846217A8F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7291B-7856-4D6D-82FB-53C000D93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291B-7856-4D6D-82FB-53C000D93EE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F33DCE-0CF3-487F-9598-243F1B3F1285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9AC119-2AD5-4C29-9434-380C2607D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American Imperialism, Economic Growth, Militarism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Road to World War One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743200" cy="914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Alaska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27432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Alaska was a colony of Russia</a:t>
            </a:r>
          </a:p>
          <a:p>
            <a:pPr>
              <a:buNone/>
            </a:pPr>
            <a:r>
              <a:rPr lang="en-US" sz="2200" b="1" dirty="0" smtClean="0"/>
              <a:t>and Russia wanted to sell it.  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r>
              <a:rPr lang="en-US" sz="2200" b="1" dirty="0" smtClean="0"/>
              <a:t>Secretary of State, William</a:t>
            </a:r>
          </a:p>
          <a:p>
            <a:pPr>
              <a:buNone/>
            </a:pPr>
            <a:r>
              <a:rPr lang="en-US" sz="2200" b="1" dirty="0" smtClean="0"/>
              <a:t>Seward promoted the purchase.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r>
              <a:rPr lang="en-US" sz="2200" b="1" dirty="0" smtClean="0"/>
              <a:t>US purchased Alaska for $.02 an acre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9" name="Content Placeholder 8" descr="alask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600200"/>
            <a:ext cx="5638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</a:rPr>
              <a:t>Samoa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29718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500" b="1" dirty="0" smtClean="0"/>
              <a:t>As  US saw European powers seize land in Africa and Asia.</a:t>
            </a:r>
          </a:p>
          <a:p>
            <a:pPr>
              <a:buNone/>
            </a:pPr>
            <a:r>
              <a:rPr lang="en-US" sz="2500" b="1" dirty="0" smtClean="0"/>
              <a:t> </a:t>
            </a:r>
          </a:p>
          <a:p>
            <a:pPr>
              <a:buNone/>
            </a:pPr>
            <a:r>
              <a:rPr lang="en-US" sz="2500" b="1" dirty="0" smtClean="0"/>
              <a:t>US thought they had to do the same or lo0se out on global markets and natural resources.</a:t>
            </a:r>
          </a:p>
          <a:p>
            <a:pPr>
              <a:buNone/>
            </a:pPr>
            <a:r>
              <a:rPr lang="en-US" sz="2500" b="1" dirty="0" smtClean="0"/>
              <a:t>Samoa was another land grab by both the US and Germany</a:t>
            </a:r>
            <a:endParaRPr lang="en-US" sz="2500" b="1" dirty="0"/>
          </a:p>
        </p:txBody>
      </p:sp>
      <p:pic>
        <p:nvPicPr>
          <p:cNvPr id="5" name="Content Placeholder 4" descr="samo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447800"/>
            <a:ext cx="6172200" cy="54102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</a:rPr>
              <a:t>Hawaii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3505200" cy="4623816"/>
          </a:xfrm>
        </p:spPr>
        <p:txBody>
          <a:bodyPr/>
          <a:lstStyle/>
          <a:p>
            <a:r>
              <a:rPr lang="en-US" dirty="0" smtClean="0"/>
              <a:t>Another land that expansionists were interested was the Hawaiian islands.</a:t>
            </a:r>
          </a:p>
          <a:p>
            <a:r>
              <a:rPr lang="en-US" dirty="0" smtClean="0"/>
              <a:t>These islands would be a military and commercial midway point between Asia and the US.</a:t>
            </a:r>
            <a:endParaRPr lang="en-US" dirty="0"/>
          </a:p>
        </p:txBody>
      </p:sp>
      <p:pic>
        <p:nvPicPr>
          <p:cNvPr id="5" name="Content Placeholder 4" descr="hawaii-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524000"/>
            <a:ext cx="5562600" cy="533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Hawaii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9718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Since 1820, </a:t>
            </a:r>
            <a:r>
              <a:rPr lang="en-US" dirty="0" smtClean="0">
                <a:solidFill>
                  <a:srgbClr val="FF0000"/>
                </a:solidFill>
              </a:rPr>
              <a:t>Americans </a:t>
            </a:r>
            <a:r>
              <a:rPr lang="en-US" dirty="0" smtClean="0"/>
              <a:t>came to Hawaii, to set up sugar plantations. By 1880s US planters forced the Hawaiian King to </a:t>
            </a:r>
            <a:r>
              <a:rPr lang="en-US" dirty="0" smtClean="0">
                <a:solidFill>
                  <a:srgbClr val="FF0000"/>
                </a:solidFill>
              </a:rPr>
              <a:t>accept a Constitution</a:t>
            </a:r>
            <a:r>
              <a:rPr lang="en-US" dirty="0" smtClean="0"/>
              <a:t>, which gave them more power.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His sister takes over leadership upon his death.  </a:t>
            </a:r>
            <a:r>
              <a:rPr lang="en-US" dirty="0" smtClean="0">
                <a:solidFill>
                  <a:srgbClr val="FF0000"/>
                </a:solidFill>
              </a:rPr>
              <a:t>Queen Liliuokalani </a:t>
            </a:r>
            <a:r>
              <a:rPr lang="en-US" dirty="0" smtClean="0"/>
              <a:t>is overthrown by plantation owners.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Congress </a:t>
            </a:r>
            <a:r>
              <a:rPr lang="en-US" dirty="0" smtClean="0"/>
              <a:t>makes Hawaii a territory on US in 1898.</a:t>
            </a:r>
            <a:endParaRPr lang="en-US" dirty="0"/>
          </a:p>
        </p:txBody>
      </p:sp>
      <p:pic>
        <p:nvPicPr>
          <p:cNvPr id="5" name="Content Placeholder 4" descr="sugar plant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524000"/>
            <a:ext cx="6096000" cy="4648200"/>
          </a:xfrm>
        </p:spPr>
      </p:pic>
      <p:sp>
        <p:nvSpPr>
          <p:cNvPr id="6" name="TextBox 5"/>
          <p:cNvSpPr txBox="1"/>
          <p:nvPr/>
        </p:nvSpPr>
        <p:spPr>
          <a:xfrm>
            <a:off x="3200400" y="6324600"/>
            <a:ext cx="561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Workers on a sugar plantation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C000"/>
                </a:solidFill>
              </a:rPr>
              <a:t>Spain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3528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Cuba under Spanish rule</a:t>
            </a:r>
          </a:p>
          <a:p>
            <a:pPr>
              <a:buNone/>
            </a:pPr>
            <a:r>
              <a:rPr lang="en-US" dirty="0" smtClean="0"/>
              <a:t>revolt against Spain.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Spain put 1000’s of Cuba</a:t>
            </a:r>
          </a:p>
          <a:p>
            <a:pPr>
              <a:buNone/>
            </a:pPr>
            <a:r>
              <a:rPr lang="en-US" dirty="0" smtClean="0"/>
              <a:t>rebels in detention camps.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Poor food and conditions</a:t>
            </a:r>
          </a:p>
          <a:p>
            <a:pPr>
              <a:buNone/>
            </a:pPr>
            <a:r>
              <a:rPr lang="en-US" dirty="0" smtClean="0"/>
              <a:t>cause over 200 1000’s</a:t>
            </a:r>
          </a:p>
          <a:p>
            <a:pPr>
              <a:buNone/>
            </a:pPr>
            <a:r>
              <a:rPr lang="en-US" dirty="0" smtClean="0"/>
              <a:t>deaths.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Americans press US </a:t>
            </a:r>
            <a:r>
              <a:rPr lang="en-US" dirty="0" err="1" smtClean="0"/>
              <a:t>gov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to support rebels.</a:t>
            </a:r>
            <a:endParaRPr lang="en-US" dirty="0"/>
          </a:p>
        </p:txBody>
      </p:sp>
      <p:pic>
        <p:nvPicPr>
          <p:cNvPr id="5" name="Content Placeholder 4" descr="cub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447800"/>
            <a:ext cx="5715000" cy="5410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</a:rPr>
              <a:t>Spain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124200" cy="5257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Major newspapers expressed the loudest opposition to Spain’s treatment of Cuba and Cubans.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This was referred to as: </a:t>
            </a:r>
          </a:p>
          <a:p>
            <a:pPr>
              <a:buNone/>
            </a:pPr>
            <a:r>
              <a:rPr lang="en-US" b="1" i="1" u="sng" dirty="0" smtClean="0">
                <a:solidFill>
                  <a:srgbClr val="FFC000"/>
                </a:solidFill>
              </a:rPr>
              <a:t>Yellow Journalism</a:t>
            </a:r>
            <a:endParaRPr lang="en-US" b="1" i="1" u="sng" dirty="0">
              <a:solidFill>
                <a:srgbClr val="FFC000"/>
              </a:solidFill>
            </a:endParaRPr>
          </a:p>
        </p:txBody>
      </p:sp>
      <p:pic>
        <p:nvPicPr>
          <p:cNvPr id="6" name="Content Placeholder 5" descr="cuban concentration camp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00200"/>
            <a:ext cx="6019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30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Yellow Journalism</a:t>
            </a:r>
            <a:endParaRPr lang="en-US" dirty="0"/>
          </a:p>
        </p:txBody>
      </p:sp>
      <p:pic>
        <p:nvPicPr>
          <p:cNvPr id="7" name="Picture 5" descr="pol_cartoon-Spanish Misrule in Cub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1" y="6248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Stop video and write out what is the main message of this political cartoon and what at the objects</a:t>
            </a:r>
          </a:p>
          <a:p>
            <a:r>
              <a:rPr lang="en-US" sz="1600" dirty="0" smtClean="0"/>
              <a:t>In the picture to support your conclusion.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38862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Fighting Begins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524000"/>
            <a:ext cx="3886200" cy="533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Fighting broke out in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Havana the capital.</a:t>
            </a:r>
          </a:p>
          <a:p>
            <a:pPr>
              <a:buNone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President McKinley sent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USS Maine to Havana to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protect Americans lives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property.</a:t>
            </a:r>
          </a:p>
          <a:p>
            <a:pPr>
              <a:buNone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Feb 15</a:t>
            </a:r>
            <a:r>
              <a:rPr lang="en-US" sz="24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1898 large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explosion destroyed the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Maine.</a:t>
            </a:r>
          </a:p>
          <a:p>
            <a:pPr>
              <a:buNone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Americans demand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Revenge!!!!!!!!!</a:t>
            </a:r>
            <a:endParaRPr lang="en-US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Content Placeholder 6" descr="remember the maine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0"/>
            <a:ext cx="52578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War spreads to all territories controlled by Spain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429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Spain controlled the Philippines, so the first battle of the war was in the Philippines.</a:t>
            </a:r>
          </a:p>
          <a:p>
            <a:r>
              <a:rPr lang="en-US" dirty="0" smtClean="0"/>
              <a:t>Commodore Dewey moved the US fleet to Manila bay and defeated the Spanish squadron.</a:t>
            </a:r>
          </a:p>
        </p:txBody>
      </p:sp>
      <p:pic>
        <p:nvPicPr>
          <p:cNvPr id="5" name="Picture 3" descr="ch20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</a:blip>
          <a:srcRect l="50867" t="20253"/>
          <a:stretch>
            <a:fillRect/>
          </a:stretch>
        </p:blipFill>
        <p:spPr bwMode="auto">
          <a:xfrm>
            <a:off x="3657600" y="1600200"/>
            <a:ext cx="5257800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Spanish American War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429000" cy="5257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In this war, Gen Pershing said, </a:t>
            </a:r>
            <a:r>
              <a:rPr lang="en-US" sz="2500" dirty="0" smtClean="0">
                <a:solidFill>
                  <a:srgbClr val="FF0000"/>
                </a:solidFill>
              </a:rPr>
              <a:t>“White regiments, black regiments…fought shoulder to shoulder, unmindful of race or color…..and mindful only of their common duty as Americans.”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First War fought with integrated units.</a:t>
            </a:r>
          </a:p>
        </p:txBody>
      </p:sp>
      <p:pic>
        <p:nvPicPr>
          <p:cNvPr id="5" name="Picture 3" descr="pol_cartoon-LAmerica-Our Sphere of Influ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</a:blip>
          <a:srcRect t="1450"/>
          <a:stretch>
            <a:fillRect/>
          </a:stretch>
        </p:blipFill>
        <p:spPr bwMode="auto">
          <a:xfrm>
            <a:off x="3429000" y="1447800"/>
            <a:ext cx="5715000" cy="5410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Vocabulary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</a:p>
          <a:p>
            <a:r>
              <a:rPr lang="en-US" dirty="0" smtClean="0"/>
              <a:t>Militarism</a:t>
            </a:r>
          </a:p>
          <a:p>
            <a:r>
              <a:rPr lang="en-US" dirty="0" smtClean="0"/>
              <a:t>Nationalism</a:t>
            </a:r>
          </a:p>
          <a:p>
            <a:r>
              <a:rPr lang="en-US" dirty="0" smtClean="0"/>
              <a:t>Social Darwinism</a:t>
            </a:r>
          </a:p>
          <a:p>
            <a:r>
              <a:rPr lang="en-US" dirty="0" smtClean="0"/>
              <a:t>Yellow Journalism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Treaty of Paris:  1898</a:t>
            </a:r>
          </a:p>
        </p:txBody>
      </p:sp>
      <p:pic>
        <p:nvPicPr>
          <p:cNvPr id="43011" name="Picture 4" descr="paris-treaty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953000" y="3314700"/>
            <a:ext cx="3733800" cy="27813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28600" y="1447800"/>
            <a:ext cx="8534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defRPr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Cuba was freed from Spanish rule.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defRPr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Spain gave up Puerto 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Rico, Philippines and the </a:t>
            </a: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island 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Guam and Wake.</a:t>
            </a:r>
            <a:endParaRPr lang="en-US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defRPr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U. S. paid Spain</a:t>
            </a:r>
            <a:b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$20 mil. for the</a:t>
            </a:r>
            <a:b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Philippines.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defRPr/>
            </a:pP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U. S. becomes</a:t>
            </a:r>
            <a:b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imperial power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FFC000"/>
                </a:solidFill>
                <a:latin typeface="Corbel" pitchFamily="34" charset="0"/>
              </a:rPr>
              <a:t>U. S. Interventions in </a:t>
            </a:r>
            <a:br>
              <a:rPr lang="en-US" sz="4800" dirty="0" smtClean="0">
                <a:solidFill>
                  <a:srgbClr val="FFC000"/>
                </a:solidFill>
                <a:latin typeface="Corbel" pitchFamily="34" charset="0"/>
              </a:rPr>
            </a:br>
            <a:r>
              <a:rPr lang="en-US" sz="4800" dirty="0" smtClean="0">
                <a:solidFill>
                  <a:srgbClr val="FFC000"/>
                </a:solidFill>
                <a:latin typeface="Corbel" pitchFamily="34" charset="0"/>
              </a:rPr>
              <a:t>Latin America: 1898-1920s</a:t>
            </a:r>
            <a:endParaRPr lang="en-US" sz="4800" dirty="0">
              <a:solidFill>
                <a:srgbClr val="FFC000"/>
              </a:solidFill>
              <a:latin typeface="Corbel" pitchFamily="34" charset="0"/>
            </a:endParaRPr>
          </a:p>
        </p:txBody>
      </p:sp>
      <p:pic>
        <p:nvPicPr>
          <p:cNvPr id="4" name="Picture 7" descr="map-American Imperialism-1895-19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6000"/>
          </a:blip>
          <a:srcRect b="6337"/>
          <a:stretch>
            <a:fillRect/>
          </a:stretch>
        </p:blipFill>
        <p:spPr bwMode="auto">
          <a:xfrm>
            <a:off x="457200" y="1837050"/>
            <a:ext cx="8229600" cy="4501524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rgbClr val="FFC000"/>
                </a:solidFill>
              </a:rPr>
              <a:t>Write out what you think this political cartoon main message is, and what from the picture supports that.</a:t>
            </a:r>
            <a:endParaRPr lang="en-US" sz="3100" dirty="0">
              <a:solidFill>
                <a:srgbClr val="FFC000"/>
              </a:solidFill>
            </a:endParaRPr>
          </a:p>
        </p:txBody>
      </p:sp>
      <p:pic>
        <p:nvPicPr>
          <p:cNvPr id="4" name="Picture 4" descr="pol_cartoon-A Quiet Little Gam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Summary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begins to believe they need to be a world power.  There were 5 reasons America began to believe this.</a:t>
            </a:r>
          </a:p>
          <a:p>
            <a:r>
              <a:rPr lang="en-US" dirty="0" smtClean="0"/>
              <a:t>Our expansion began with Japan, Alaska, Samoa, Hawaii and then with our war with Spain.</a:t>
            </a:r>
          </a:p>
          <a:p>
            <a:r>
              <a:rPr lang="en-US" dirty="0" smtClean="0"/>
              <a:t>This expansion changed America’s identity to being an </a:t>
            </a:r>
            <a:r>
              <a:rPr lang="en-US" dirty="0" smtClean="0">
                <a:solidFill>
                  <a:srgbClr val="FF0000"/>
                </a:solidFill>
              </a:rPr>
              <a:t>Imperial Power</a:t>
            </a:r>
            <a:r>
              <a:rPr lang="en-US" dirty="0" smtClean="0"/>
              <a:t>.  A player on the world’s stage.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Reasons for United States expanding its influence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Foreign Trade – Economic Growth</a:t>
            </a:r>
          </a:p>
          <a:p>
            <a:endParaRPr lang="en-US" dirty="0" smtClean="0"/>
          </a:p>
          <a:p>
            <a:r>
              <a:rPr lang="en-US" dirty="0" smtClean="0"/>
              <a:t>Social Darwinism</a:t>
            </a:r>
          </a:p>
          <a:p>
            <a:endParaRPr lang="en-US" dirty="0" smtClean="0"/>
          </a:p>
          <a:p>
            <a:r>
              <a:rPr lang="en-US" dirty="0" smtClean="0"/>
              <a:t>Military Strategic Interests</a:t>
            </a:r>
          </a:p>
          <a:p>
            <a:endParaRPr lang="en-US" dirty="0" smtClean="0"/>
          </a:p>
          <a:p>
            <a:r>
              <a:rPr lang="en-US" dirty="0" smtClean="0"/>
              <a:t>Religious-Missionary</a:t>
            </a:r>
          </a:p>
          <a:p>
            <a:endParaRPr lang="en-US" dirty="0" smtClean="0"/>
          </a:p>
          <a:p>
            <a:r>
              <a:rPr lang="en-US" dirty="0" smtClean="0"/>
              <a:t>The American West is settled 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New Resources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Foreign Trade/ Economic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1219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Big Business interest in expanding markets overseas.</a:t>
            </a:r>
          </a:p>
          <a:p>
            <a:pPr algn="ctr">
              <a:buNone/>
            </a:pPr>
            <a:r>
              <a:rPr lang="en-US" dirty="0" smtClean="0"/>
              <a:t> More land to get raw materials.</a:t>
            </a:r>
          </a:p>
          <a:p>
            <a:pPr algn="ctr">
              <a:buNone/>
            </a:pPr>
            <a:r>
              <a:rPr lang="en-US" dirty="0" smtClean="0"/>
              <a:t>Keep up with European Powers.</a:t>
            </a:r>
          </a:p>
          <a:p>
            <a:pPr algn="ctr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4" descr="chart-US Foreign Investments-1869-19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6000"/>
          </a:blip>
          <a:srcRect l="3488" t="24403" r="4651"/>
          <a:stretch>
            <a:fillRect/>
          </a:stretch>
        </p:blipFill>
        <p:spPr bwMode="auto">
          <a:xfrm>
            <a:off x="228600" y="2895600"/>
            <a:ext cx="4191000" cy="38100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pic>
        <p:nvPicPr>
          <p:cNvPr id="7" name="Picture 4" descr="chart-American Foreign Trade - 1870-191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t="11594" r="1852" b="2969"/>
          <a:stretch>
            <a:fillRect/>
          </a:stretch>
        </p:blipFill>
        <p:spPr bwMode="auto">
          <a:xfrm>
            <a:off x="4648200" y="2819400"/>
            <a:ext cx="4267200" cy="38862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Social Darwinism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 Anglo-Saxon race  was </a:t>
            </a:r>
            <a:r>
              <a:rPr lang="en-US" dirty="0" smtClean="0">
                <a:solidFill>
                  <a:srgbClr val="FF0000"/>
                </a:solidFill>
              </a:rPr>
              <a:t>superior</a:t>
            </a:r>
            <a:r>
              <a:rPr lang="en-US" dirty="0" smtClean="0"/>
              <a:t> to other races.</a:t>
            </a:r>
          </a:p>
          <a:p>
            <a:pPr>
              <a:buNone/>
            </a:pPr>
            <a:r>
              <a:rPr lang="en-US" dirty="0" smtClean="0"/>
              <a:t>	This was based on technological advancements, standard of living, and beliefs.</a:t>
            </a:r>
          </a:p>
          <a:p>
            <a:pPr>
              <a:buNone/>
            </a:pPr>
            <a:r>
              <a:rPr lang="en-US" dirty="0" smtClean="0"/>
              <a:t>2.  Anglo-Saxons had the </a:t>
            </a:r>
            <a:r>
              <a:rPr lang="en-US" dirty="0" smtClean="0">
                <a:solidFill>
                  <a:srgbClr val="FF0000"/>
                </a:solidFill>
              </a:rPr>
              <a:t>obligation  to spread </a:t>
            </a:r>
            <a:r>
              <a:rPr lang="en-US" dirty="0" smtClean="0"/>
              <a:t>western civilization and religious beliefs </a:t>
            </a:r>
            <a:endParaRPr lang="en-US" dirty="0"/>
          </a:p>
        </p:txBody>
      </p:sp>
      <p:pic>
        <p:nvPicPr>
          <p:cNvPr id="7" name="Picture 3" descr="hierarchy of r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 l="4762" t="22540" r="50476" b="16508"/>
          <a:stretch>
            <a:fillRect/>
          </a:stretch>
        </p:blipFill>
        <p:spPr bwMode="auto">
          <a:xfrm>
            <a:off x="4648200" y="1600201"/>
            <a:ext cx="4038600" cy="454747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8200" y="61722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Hierarchy of Race—Some Races better than others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FFC000"/>
                </a:solidFill>
              </a:rPr>
              <a:t>Military Strategic Interests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3429000" cy="462381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Military Strategic Interests</a:t>
            </a:r>
          </a:p>
          <a:p>
            <a:r>
              <a:rPr lang="en-US" dirty="0" smtClean="0"/>
              <a:t>United States reached the end of its expansion interested more land and more foreign trade opportunities</a:t>
            </a:r>
          </a:p>
        </p:txBody>
      </p:sp>
      <p:pic>
        <p:nvPicPr>
          <p:cNvPr id="5" name="Content Placeholder 4" descr="Map-US_Expands_Its_Influence-1850-19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429000" y="16764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Religious-Missionary</a:t>
            </a:r>
          </a:p>
        </p:txBody>
      </p:sp>
      <p:pic>
        <p:nvPicPr>
          <p:cNvPr id="5" name="Content Placeholder 4" descr="American missionaries in Ch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  <a:grayscl/>
          </a:blip>
          <a:srcRect/>
          <a:stretch>
            <a:fillRect/>
          </a:stretch>
        </p:blipFill>
        <p:spPr bwMode="auto">
          <a:xfrm>
            <a:off x="3505200" y="1676400"/>
            <a:ext cx="5410200" cy="4343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6096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American Missionaries in China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676400"/>
            <a:ext cx="3429000" cy="4721352"/>
          </a:xfrm>
        </p:spPr>
        <p:txBody>
          <a:bodyPr>
            <a:normAutofit/>
          </a:bodyPr>
          <a:lstStyle/>
          <a:p>
            <a:r>
              <a:rPr lang="en-US" dirty="0" smtClean="0"/>
              <a:t>American Churches began to send missionaries all over the world.  </a:t>
            </a:r>
          </a:p>
          <a:p>
            <a:r>
              <a:rPr lang="en-US" dirty="0" smtClean="0"/>
              <a:t>Motivation:  To help and improve the lives of people in under developed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American Expansionism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Started in the 1850’s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971800"/>
            <a:ext cx="15215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Japan</a:t>
            </a:r>
          </a:p>
          <a:p>
            <a:r>
              <a:rPr lang="en-US" sz="3600" dirty="0" smtClean="0"/>
              <a:t>Alaska</a:t>
            </a:r>
          </a:p>
          <a:p>
            <a:r>
              <a:rPr lang="en-US" sz="3600" dirty="0" smtClean="0"/>
              <a:t>Samoa</a:t>
            </a:r>
          </a:p>
          <a:p>
            <a:r>
              <a:rPr lang="en-US" sz="3600" dirty="0" smtClean="0"/>
              <a:t>Hawaii</a:t>
            </a:r>
          </a:p>
          <a:p>
            <a:r>
              <a:rPr lang="en-US" sz="3600" dirty="0" smtClean="0"/>
              <a:t>Spain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Japan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" name="Content Placeholder 9" descr="commador Perry1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4495800"/>
            <a:ext cx="2971800" cy="2209800"/>
          </a:xfrm>
        </p:spPr>
      </p:pic>
      <p:pic>
        <p:nvPicPr>
          <p:cNvPr id="9" name="Content Placeholder 8" descr="commadore perr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524000"/>
            <a:ext cx="4648200" cy="2971800"/>
          </a:xfrm>
        </p:spPr>
      </p:pic>
      <p:sp>
        <p:nvSpPr>
          <p:cNvPr id="11" name="TextBox 10"/>
          <p:cNvSpPr txBox="1"/>
          <p:nvPr/>
        </p:nvSpPr>
        <p:spPr>
          <a:xfrm>
            <a:off x="228601" y="1752600"/>
            <a:ext cx="39623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 wants to open and develop trade with Japan.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Commodore Perry arrives in Tokyo Bay with armed war ships and a letter from the President asking for trading rights.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Japanese impressed by the ships and guns.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Faced with the new technology Japan set out to transform their feudal society to an industrial nation.</a:t>
            </a:r>
            <a:endParaRPr lang="en-US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1294</TotalTime>
  <Words>720</Words>
  <Application>Microsoft Office PowerPoint</Application>
  <PresentationFormat>On-screen Show (4:3)</PresentationFormat>
  <Paragraphs>135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Calibri</vt:lpstr>
      <vt:lpstr>Corbel</vt:lpstr>
      <vt:lpstr>Wingdings</vt:lpstr>
      <vt:lpstr>Wingdings 2</vt:lpstr>
      <vt:lpstr>Wingdings 3</vt:lpstr>
      <vt:lpstr>Module</vt:lpstr>
      <vt:lpstr>American Imperialism, Economic Growth, Militarism</vt:lpstr>
      <vt:lpstr>Vocabulary</vt:lpstr>
      <vt:lpstr>Reasons for United States expanding its influence</vt:lpstr>
      <vt:lpstr>Foreign Trade/ Economic Growth</vt:lpstr>
      <vt:lpstr>Social Darwinism</vt:lpstr>
      <vt:lpstr>Military Strategic Interests </vt:lpstr>
      <vt:lpstr>Religious-Missionary</vt:lpstr>
      <vt:lpstr>American Expansionism</vt:lpstr>
      <vt:lpstr>Japan</vt:lpstr>
      <vt:lpstr>Alaska</vt:lpstr>
      <vt:lpstr>Samoa</vt:lpstr>
      <vt:lpstr>Hawaii</vt:lpstr>
      <vt:lpstr>Hawaii</vt:lpstr>
      <vt:lpstr>Spain</vt:lpstr>
      <vt:lpstr>Spain</vt:lpstr>
      <vt:lpstr>Yellow Journalism</vt:lpstr>
      <vt:lpstr>Fighting Begins</vt:lpstr>
      <vt:lpstr>War spreads to all territories controlled by Spain</vt:lpstr>
      <vt:lpstr>Spanish American War</vt:lpstr>
      <vt:lpstr>PowerPoint Presentation</vt:lpstr>
      <vt:lpstr>U. S. Interventions in  Latin America: 1898-1920s</vt:lpstr>
      <vt:lpstr>Write out what you think this political cartoon main message is, and what from the picture supports that.</vt:lpstr>
      <vt:lpstr>Summary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mcummens</dc:creator>
  <cp:lastModifiedBy>mcummens</cp:lastModifiedBy>
  <cp:revision>77</cp:revision>
  <dcterms:created xsi:type="dcterms:W3CDTF">2013-02-07T14:48:59Z</dcterms:created>
  <dcterms:modified xsi:type="dcterms:W3CDTF">2016-03-15T17:59:13Z</dcterms:modified>
</cp:coreProperties>
</file>